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3" r:id="rId2"/>
    <p:sldId id="266" r:id="rId3"/>
    <p:sldId id="256" r:id="rId4"/>
    <p:sldId id="257" r:id="rId5"/>
    <p:sldId id="267" r:id="rId6"/>
    <p:sldId id="258" r:id="rId7"/>
    <p:sldId id="262" r:id="rId8"/>
    <p:sldId id="263" r:id="rId9"/>
    <p:sldId id="269" r:id="rId10"/>
    <p:sldId id="271" r:id="rId11"/>
    <p:sldId id="270" r:id="rId12"/>
    <p:sldId id="259" r:id="rId13"/>
    <p:sldId id="260" r:id="rId14"/>
    <p:sldId id="261" r:id="rId15"/>
    <p:sldId id="268" r:id="rId16"/>
    <p:sldId id="272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88" d="100"/>
          <a:sy n="8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ABA77E0E-2106-404C-A8C0-63A66CD7E091}" type="datetimeFigureOut">
              <a:rPr lang="en-US"/>
              <a:pPr>
                <a:defRPr/>
              </a:pPr>
              <a:t>1/29/2009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E29DC48E-5823-42A7-956D-161A46C62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E930-4245-4D09-BFE0-65BA8236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769FA-AB01-40CE-878C-6C874C7E6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8DA-197E-435D-AE5D-A717591A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7984-E272-4670-AD69-A2EF36642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6651-3015-490C-B163-0AA8FBB8E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2226-E10B-4647-A30B-314B7CB6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A9D9-1F0B-404E-8651-008F025A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A2862-6D33-4D6A-9B58-D7342BE3C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224A-86A0-4F84-AF9F-994F75A7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8359F-24FA-437E-B210-F9DAB90EE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3D7C-4C8A-49A3-AD01-0784F26BF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A37440-F76F-4609-898D-B57A9CE25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242: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2 / Lab 3</a:t>
            </a: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051" name="Picture 4" descr="C:\Documents and Settings\GaryB\Local Settings\Temporary Internet Files\Content.IE5\7Q2JZOWU\MCj0292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51038"/>
            <a:ext cx="266700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Tertiary Bronchi slides 5-7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6: Tertiary Bronchi with Lung tissue (40X)</a:t>
            </a:r>
          </a:p>
          <a:p>
            <a:pPr>
              <a:buFontTx/>
              <a:buNone/>
            </a:pPr>
            <a:r>
              <a:rPr lang="en-US" sz="2400" b="1" smtClean="0"/>
              <a:t>	1.  Lumen </a:t>
            </a:r>
          </a:p>
          <a:p>
            <a:pPr>
              <a:buFontTx/>
              <a:buNone/>
            </a:pPr>
            <a:r>
              <a:rPr lang="en-US" sz="2400" b="1" smtClean="0"/>
              <a:t>	2.  Epithelium of the Tertiary Bronchi</a:t>
            </a:r>
          </a:p>
          <a:p>
            <a:pPr>
              <a:buFontTx/>
              <a:buNone/>
            </a:pPr>
            <a:r>
              <a:rPr lang="en-US" sz="2400" b="1" smtClean="0"/>
              <a:t>	3.  Lamina Propria</a:t>
            </a:r>
          </a:p>
          <a:p>
            <a:pPr>
              <a:buFontTx/>
              <a:buNone/>
            </a:pPr>
            <a:r>
              <a:rPr lang="en-US" sz="2400" b="1" smtClean="0"/>
              <a:t>	4.  Seromucous Gland</a:t>
            </a:r>
          </a:p>
          <a:p>
            <a:pPr>
              <a:buFontTx/>
              <a:buNone/>
            </a:pPr>
            <a:r>
              <a:rPr lang="en-US" sz="2400" b="1" smtClean="0"/>
              <a:t>	5.  Hyaline Cartilage</a:t>
            </a:r>
          </a:p>
          <a:p>
            <a:pPr>
              <a:buFontTx/>
              <a:buNone/>
            </a:pPr>
            <a:r>
              <a:rPr lang="en-US" sz="2400" b="1" smtClean="0"/>
              <a:t>	6.  Smooth Muscle</a:t>
            </a:r>
          </a:p>
          <a:p>
            <a:pPr>
              <a:buFontTx/>
              <a:buNone/>
            </a:pPr>
            <a:r>
              <a:rPr lang="en-US" sz="2400" b="1" smtClean="0"/>
              <a:t>	7.  Submucosa</a:t>
            </a:r>
          </a:p>
          <a:p>
            <a:pPr>
              <a:buFontTx/>
              <a:buNone/>
            </a:pPr>
            <a:r>
              <a:rPr lang="en-US" sz="2400" b="1" smtClean="0"/>
              <a:t>	8.  Lung Tissue</a:t>
            </a:r>
          </a:p>
          <a:p>
            <a:pPr>
              <a:buFontTx/>
              <a:buNone/>
            </a:pPr>
            <a:endParaRPr lang="en-US" sz="2400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Tertiary Bronchi slides 5-7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7: Tertiary Bronchi with Lung tissue (400X)</a:t>
            </a:r>
          </a:p>
          <a:p>
            <a:pPr>
              <a:buFontTx/>
              <a:buNone/>
            </a:pPr>
            <a:r>
              <a:rPr lang="en-US" sz="2400" b="1" smtClean="0"/>
              <a:t>	1.  Lumen </a:t>
            </a:r>
          </a:p>
          <a:p>
            <a:pPr>
              <a:buFontTx/>
              <a:buNone/>
            </a:pPr>
            <a:r>
              <a:rPr lang="en-US" sz="2400" b="1" smtClean="0"/>
              <a:t>	2.  Pseudostratified Ciliated  Columnar Epithelium</a:t>
            </a:r>
          </a:p>
          <a:p>
            <a:pPr>
              <a:buFontTx/>
              <a:buNone/>
            </a:pPr>
            <a:r>
              <a:rPr lang="en-US" sz="2400" b="1" smtClean="0"/>
              <a:t>	3.  Lamina Propria</a:t>
            </a:r>
          </a:p>
          <a:p>
            <a:pPr>
              <a:buFontTx/>
              <a:buNone/>
            </a:pPr>
            <a:r>
              <a:rPr lang="en-US" sz="2400" b="1" smtClean="0"/>
              <a:t>	4.  Seromucous Gland</a:t>
            </a:r>
          </a:p>
          <a:p>
            <a:pPr>
              <a:buFontTx/>
              <a:buNone/>
            </a:pPr>
            <a:r>
              <a:rPr lang="en-US" sz="2400" b="1" smtClean="0"/>
              <a:t>	5.  Hyaline Cartilage</a:t>
            </a:r>
          </a:p>
          <a:p>
            <a:pPr>
              <a:buFontTx/>
              <a:buNone/>
            </a:pPr>
            <a:r>
              <a:rPr lang="en-US" sz="2400" b="1" smtClean="0"/>
              <a:t>	6.  Smooth Muscle</a:t>
            </a:r>
          </a:p>
          <a:p>
            <a:pPr>
              <a:buFontTx/>
              <a:buNone/>
            </a:pPr>
            <a:r>
              <a:rPr lang="en-US" sz="2400" b="1" smtClean="0"/>
              <a:t>	7.  Submucosa</a:t>
            </a:r>
          </a:p>
          <a:p>
            <a:pPr>
              <a:buFontTx/>
              <a:buNone/>
            </a:pPr>
            <a:r>
              <a:rPr lang="en-US" sz="2400" b="1" smtClean="0"/>
              <a:t>	</a:t>
            </a:r>
          </a:p>
          <a:p>
            <a:pPr>
              <a:buFontTx/>
              <a:buNone/>
            </a:pPr>
            <a:endParaRPr lang="en-US" sz="2400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:\A&amp;P 243 presentations\Urinary-Respiratory Stystems\Lung-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934200" y="6019800"/>
            <a:ext cx="16922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40X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495800" y="4724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419600" y="838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486400" y="2819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990600" y="3200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5410200" y="38100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3352800" y="9906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4267200" y="2971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477000" y="3581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3352800" y="4876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A&amp;P 243 presentations\Urinary-Respiratory Stystems\Lung-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934200" y="6019800"/>
            <a:ext cx="1844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100X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7400" y="3048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467600" y="3886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0" y="2819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72200" y="1676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543800" y="990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990600" y="3200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6324600" y="40386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7315200" y="2971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477000" y="11430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5029200" y="1828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A&amp;P 243 presentations\Urinary-Respiratory Stystems\Lung-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934200" y="6019800"/>
            <a:ext cx="1844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400X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267200" y="3886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248400" y="2438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600200" y="228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Lung slides 11-13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smtClean="0"/>
              <a:t>Slide # 11: Lung (40X)</a:t>
            </a:r>
          </a:p>
          <a:p>
            <a:pPr>
              <a:buFontTx/>
              <a:buNone/>
            </a:pPr>
            <a:r>
              <a:rPr lang="en-US" sz="2000" b="1" smtClean="0"/>
              <a:t>	1.  Visceral pleura</a:t>
            </a:r>
          </a:p>
          <a:p>
            <a:pPr>
              <a:buFontTx/>
              <a:buNone/>
            </a:pPr>
            <a:r>
              <a:rPr lang="en-US" sz="2000" b="1" smtClean="0"/>
              <a:t>	2.  Respiratory bronchiole</a:t>
            </a:r>
          </a:p>
          <a:p>
            <a:pPr>
              <a:buFontTx/>
              <a:buNone/>
            </a:pPr>
            <a:r>
              <a:rPr lang="en-US" sz="2000" b="1" smtClean="0"/>
              <a:t>	3.  Alveolar duct</a:t>
            </a:r>
          </a:p>
          <a:p>
            <a:pPr>
              <a:buFontTx/>
              <a:buNone/>
            </a:pPr>
            <a:r>
              <a:rPr lang="en-US" sz="2000" b="1" smtClean="0"/>
              <a:t>	4.  Alveolar sac</a:t>
            </a:r>
          </a:p>
          <a:p>
            <a:pPr>
              <a:buFontTx/>
              <a:buNone/>
            </a:pPr>
            <a:r>
              <a:rPr lang="en-US" sz="2000" b="1" smtClean="0"/>
              <a:t>	5.  Alveolus</a:t>
            </a:r>
          </a:p>
          <a:p>
            <a:pPr>
              <a:buFontTx/>
              <a:buNone/>
            </a:pPr>
            <a:r>
              <a:rPr lang="en-US" sz="2000" b="1" smtClean="0"/>
              <a:t>	</a:t>
            </a:r>
          </a:p>
          <a:p>
            <a:pPr>
              <a:buFontTx/>
              <a:buNone/>
            </a:pPr>
            <a:r>
              <a:rPr lang="en-US" sz="2000" b="1" smtClean="0"/>
              <a:t>Slide # 12: Trachea (100X)</a:t>
            </a:r>
          </a:p>
          <a:p>
            <a:pPr>
              <a:buFontTx/>
              <a:buNone/>
            </a:pPr>
            <a:r>
              <a:rPr lang="en-US" sz="2000" b="1" smtClean="0"/>
              <a:t>	 1.  Visceral pleura</a:t>
            </a:r>
          </a:p>
          <a:p>
            <a:pPr>
              <a:buFontTx/>
              <a:buNone/>
            </a:pPr>
            <a:r>
              <a:rPr lang="en-US" sz="2000" b="1" smtClean="0"/>
              <a:t>	2.   Respiratory bronchiole</a:t>
            </a:r>
          </a:p>
          <a:p>
            <a:pPr>
              <a:buFontTx/>
              <a:buNone/>
            </a:pPr>
            <a:r>
              <a:rPr lang="en-US" sz="2000" b="1" smtClean="0"/>
              <a:t>	3.   Alveolar duct</a:t>
            </a:r>
          </a:p>
          <a:p>
            <a:pPr>
              <a:buFontTx/>
              <a:buNone/>
            </a:pPr>
            <a:r>
              <a:rPr lang="en-US" sz="2000" b="1" smtClean="0"/>
              <a:t>	4.   Alveolar sac</a:t>
            </a:r>
          </a:p>
          <a:p>
            <a:pPr>
              <a:buFontTx/>
              <a:buNone/>
            </a:pPr>
            <a:r>
              <a:rPr lang="en-US" sz="2000" b="1" smtClean="0"/>
              <a:t>	5.   Alveolus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Lung slides 11-13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13: Lung (40X)</a:t>
            </a:r>
          </a:p>
          <a:p>
            <a:pPr>
              <a:buFontTx/>
              <a:buNone/>
            </a:pPr>
            <a:r>
              <a:rPr lang="en-US" sz="2400" b="1" smtClean="0"/>
              <a:t>	1.  Alveolar sac</a:t>
            </a:r>
          </a:p>
          <a:p>
            <a:pPr>
              <a:buFontTx/>
              <a:buNone/>
            </a:pPr>
            <a:r>
              <a:rPr lang="en-US" sz="2400" b="1" smtClean="0"/>
              <a:t>	2.  Alveolus</a:t>
            </a:r>
          </a:p>
          <a:p>
            <a:pPr>
              <a:buFontTx/>
              <a:buNone/>
            </a:pPr>
            <a:r>
              <a:rPr lang="en-US" sz="2400" b="1" smtClean="0"/>
              <a:t>	3.  Blood Vessel	</a:t>
            </a:r>
          </a:p>
          <a:p>
            <a:pPr>
              <a:buFontTx/>
              <a:buNone/>
            </a:pPr>
            <a:r>
              <a:rPr lang="en-US" sz="2400" b="1" smtClean="0"/>
              <a:t>	</a:t>
            </a:r>
          </a:p>
          <a:p>
            <a:pPr>
              <a:buFontTx/>
              <a:buNone/>
            </a:pPr>
            <a:endParaRPr lang="en-US" sz="2400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Slides for the 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Respiratory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Slides are presented in order of magnification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As you view the following slides make sure you can accomplish these goals: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800" b="1" smtClean="0"/>
              <a:t>Can you identify the organ or duct from which the tissue sample was taken?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2800" b="1" smtClean="0"/>
              <a:t>Can you identify the specific structures or layers indicated by the numbered arrows or brackets?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At the end of a sequence, you will find the answers to the above for each organ or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A&amp;P 243 presentations\Urinary-Respiratory Stystems\Trachea-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08563" y="2784475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04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53000" y="533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86600" y="5181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81400" y="1219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886200" y="685800"/>
            <a:ext cx="976313" cy="109538"/>
          </a:xfrm>
          <a:prstGeom prst="leftArrow">
            <a:avLst>
              <a:gd name="adj1" fmla="val 50000"/>
              <a:gd name="adj2" fmla="val 2228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514600" y="1447800"/>
            <a:ext cx="976313" cy="109538"/>
          </a:xfrm>
          <a:prstGeom prst="leftArrow">
            <a:avLst>
              <a:gd name="adj1" fmla="val 50000"/>
              <a:gd name="adj2" fmla="val 2228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562600" y="228600"/>
            <a:ext cx="976313" cy="109538"/>
          </a:xfrm>
          <a:prstGeom prst="leftArrow">
            <a:avLst>
              <a:gd name="adj1" fmla="val 50000"/>
              <a:gd name="adj2" fmla="val 22282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629400" y="228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218363" y="6061075"/>
            <a:ext cx="16922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40X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A&amp;P 243 presentations\Urinary-Respiratory Stystems\Trachea-highepith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0" y="228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638800" y="2895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81600" y="1143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114800" y="1295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934200" y="6019800"/>
            <a:ext cx="1844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400X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191000" y="4953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Trachea slides 2-3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smtClean="0"/>
              <a:t>Slide # 2: Trachea (40X)</a:t>
            </a:r>
          </a:p>
          <a:p>
            <a:pPr>
              <a:buFontTx/>
              <a:buNone/>
            </a:pPr>
            <a:r>
              <a:rPr lang="en-US" sz="2000" b="1" smtClean="0"/>
              <a:t>	1.  Lumen of the trachea</a:t>
            </a:r>
          </a:p>
          <a:p>
            <a:pPr>
              <a:buFontTx/>
              <a:buNone/>
            </a:pPr>
            <a:r>
              <a:rPr lang="en-US" sz="2000" b="1" smtClean="0"/>
              <a:t>	2.  Epithelium of the Trachea</a:t>
            </a:r>
          </a:p>
          <a:p>
            <a:pPr>
              <a:buFontTx/>
              <a:buNone/>
            </a:pPr>
            <a:r>
              <a:rPr lang="en-US" sz="2000" b="1" smtClean="0"/>
              <a:t>	3.  Submucosa</a:t>
            </a:r>
          </a:p>
          <a:p>
            <a:pPr>
              <a:buFontTx/>
              <a:buNone/>
            </a:pPr>
            <a:r>
              <a:rPr lang="en-US" sz="2000" b="1" smtClean="0"/>
              <a:t>	4.  Seromucous Gland</a:t>
            </a:r>
          </a:p>
          <a:p>
            <a:pPr>
              <a:buFontTx/>
              <a:buNone/>
            </a:pPr>
            <a:r>
              <a:rPr lang="en-US" sz="2000" b="1" smtClean="0"/>
              <a:t>	5.  Hyaline Cartilage</a:t>
            </a:r>
          </a:p>
          <a:p>
            <a:pPr>
              <a:buFontTx/>
              <a:buNone/>
            </a:pPr>
            <a:r>
              <a:rPr lang="en-US" sz="2000" b="1" smtClean="0"/>
              <a:t>	6.  Adventitia</a:t>
            </a:r>
          </a:p>
          <a:p>
            <a:pPr>
              <a:buFontTx/>
              <a:buNone/>
            </a:pPr>
            <a:endParaRPr lang="en-US" sz="2000" b="1" smtClean="0"/>
          </a:p>
          <a:p>
            <a:pPr>
              <a:buFontTx/>
              <a:buNone/>
            </a:pPr>
            <a:r>
              <a:rPr lang="en-US" sz="2000" b="1" smtClean="0"/>
              <a:t>Slide # 3: Trachea (400X)</a:t>
            </a:r>
          </a:p>
          <a:p>
            <a:pPr>
              <a:buFontTx/>
              <a:buNone/>
            </a:pPr>
            <a:r>
              <a:rPr lang="en-US" sz="2000" b="1" smtClean="0"/>
              <a:t>	1.  Lumen</a:t>
            </a:r>
          </a:p>
          <a:p>
            <a:pPr>
              <a:buFontTx/>
              <a:buNone/>
            </a:pPr>
            <a:r>
              <a:rPr lang="en-US" sz="2000" b="1" smtClean="0"/>
              <a:t>	2.  Pseudostratified Ciliated Columnar Epithelium (Cilia not seen)</a:t>
            </a:r>
          </a:p>
          <a:p>
            <a:pPr>
              <a:buFontTx/>
              <a:buNone/>
            </a:pPr>
            <a:r>
              <a:rPr lang="en-US" sz="2000" b="1" smtClean="0"/>
              <a:t>	3.  Lamina Propria</a:t>
            </a:r>
          </a:p>
          <a:p>
            <a:pPr>
              <a:buFontTx/>
              <a:buNone/>
            </a:pPr>
            <a:r>
              <a:rPr lang="en-US" sz="2000" b="1" smtClean="0"/>
              <a:t>	4.  Submucosa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A&amp;P 243 presentations\Urinary-Respiratory Stystems\Trachea-3bro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29200" y="2743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886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696200" y="4724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610600" y="2819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886200" y="2971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143000" y="228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7177" name="AutoShape 11"/>
          <p:cNvSpPr>
            <a:spLocks noChangeArrowheads="1"/>
          </p:cNvSpPr>
          <p:nvPr/>
        </p:nvSpPr>
        <p:spPr bwMode="auto">
          <a:xfrm>
            <a:off x="6629400" y="4876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2"/>
          <p:cNvSpPr>
            <a:spLocks noChangeArrowheads="1"/>
          </p:cNvSpPr>
          <p:nvPr/>
        </p:nvSpPr>
        <p:spPr bwMode="auto">
          <a:xfrm rot="-9733262">
            <a:off x="1524000" y="28956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3"/>
          <p:cNvSpPr>
            <a:spLocks noChangeArrowheads="1"/>
          </p:cNvSpPr>
          <p:nvPr/>
        </p:nvSpPr>
        <p:spPr bwMode="auto">
          <a:xfrm>
            <a:off x="7543800" y="30480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4"/>
          <p:cNvSpPr>
            <a:spLocks noChangeArrowheads="1"/>
          </p:cNvSpPr>
          <p:nvPr/>
        </p:nvSpPr>
        <p:spPr bwMode="auto">
          <a:xfrm>
            <a:off x="2819400" y="31242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990600" y="2514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7182" name="AutoShape 16"/>
          <p:cNvSpPr>
            <a:spLocks noChangeArrowheads="1"/>
          </p:cNvSpPr>
          <p:nvPr/>
        </p:nvSpPr>
        <p:spPr bwMode="auto">
          <a:xfrm>
            <a:off x="7239000" y="4114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8305800" y="3886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6934200" y="6019800"/>
            <a:ext cx="16922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40X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A&amp;P 243 presentations\Urinary-Respiratory Stystems\3-bronch-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495800" y="533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62600" y="1447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05600" y="4495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934200" y="3048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077200" y="1219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24400" y="6096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0" y="2514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276600" y="6858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581400" y="6248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419600" y="16002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791200" y="3200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638800" y="46482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800600" y="54102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943600" y="5257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6019800"/>
            <a:ext cx="1844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100X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A&amp;P 243 presentations\Urinary-Respiratory Stystems\3-bronch-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91200" y="5105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1400" y="762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19600" y="2667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352800" y="1524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81400" y="228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2514600" y="3810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286000" y="1676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352800" y="2819400"/>
            <a:ext cx="976313" cy="76200"/>
          </a:xfrm>
          <a:prstGeom prst="leftArrow">
            <a:avLst>
              <a:gd name="adj1" fmla="val 50000"/>
              <a:gd name="adj2" fmla="val 32031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62800" y="3657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934200" y="6019800"/>
            <a:ext cx="1844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Organ? 400X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Tertiary Bronchi slides 5-7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5: Tertiary Bronchi with Lung tissue (40X)</a:t>
            </a:r>
          </a:p>
          <a:p>
            <a:pPr>
              <a:buFontTx/>
              <a:buNone/>
            </a:pPr>
            <a:r>
              <a:rPr lang="en-US" sz="2400" b="1" smtClean="0"/>
              <a:t>	1.  Lumen </a:t>
            </a:r>
          </a:p>
          <a:p>
            <a:pPr>
              <a:buFontTx/>
              <a:buNone/>
            </a:pPr>
            <a:r>
              <a:rPr lang="en-US" sz="2400" b="1" smtClean="0"/>
              <a:t>	2.  Epithelium of the Tertiary Bronchi</a:t>
            </a:r>
          </a:p>
          <a:p>
            <a:pPr>
              <a:buFontTx/>
              <a:buNone/>
            </a:pPr>
            <a:r>
              <a:rPr lang="en-US" sz="2400" b="1" smtClean="0"/>
              <a:t>	3.  Lamina Propria</a:t>
            </a:r>
          </a:p>
          <a:p>
            <a:pPr>
              <a:buFontTx/>
              <a:buNone/>
            </a:pPr>
            <a:r>
              <a:rPr lang="en-US" sz="2400" b="1" smtClean="0"/>
              <a:t>	4.  Seromucous Gland</a:t>
            </a:r>
          </a:p>
          <a:p>
            <a:pPr>
              <a:buFontTx/>
              <a:buNone/>
            </a:pPr>
            <a:r>
              <a:rPr lang="en-US" sz="2400" b="1" smtClean="0"/>
              <a:t>	5.  Hyaline Cartilage</a:t>
            </a:r>
          </a:p>
          <a:p>
            <a:pPr>
              <a:buFontTx/>
              <a:buNone/>
            </a:pPr>
            <a:r>
              <a:rPr lang="en-US" sz="2400" b="1" smtClean="0"/>
              <a:t>	6.  Smooth Muscle</a:t>
            </a:r>
          </a:p>
          <a:p>
            <a:pPr>
              <a:buFontTx/>
              <a:buNone/>
            </a:pPr>
            <a:r>
              <a:rPr lang="en-US" sz="2400" b="1" smtClean="0"/>
              <a:t>	7.  Blood Vessel</a:t>
            </a:r>
          </a:p>
          <a:p>
            <a:pPr>
              <a:buFontTx/>
              <a:buNone/>
            </a:pPr>
            <a:r>
              <a:rPr lang="en-US" sz="2400" b="1" smtClean="0"/>
              <a:t>	8.  Lung Tissue</a:t>
            </a:r>
          </a:p>
          <a:p>
            <a:pPr>
              <a:buFontTx/>
              <a:buNone/>
            </a:pPr>
            <a:endParaRPr lang="en-US" sz="2400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123</TotalTime>
  <Words>243</Words>
  <Application>Microsoft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Bio&amp; 242:  Unit 2 / Lab 3</vt:lpstr>
      <vt:lpstr>Histology Slides for the   Respiratory System</vt:lpstr>
      <vt:lpstr>Slide 3</vt:lpstr>
      <vt:lpstr>Slide 4</vt:lpstr>
      <vt:lpstr>Tissue from Trachea slides 2-3</vt:lpstr>
      <vt:lpstr>Slide 6</vt:lpstr>
      <vt:lpstr>Slide 7</vt:lpstr>
      <vt:lpstr>Slide 8</vt:lpstr>
      <vt:lpstr>Tissue from Tertiary Bronchi slides 5-7</vt:lpstr>
      <vt:lpstr>Tissue from Tertiary Bronchi slides 5-7</vt:lpstr>
      <vt:lpstr>Tissue from Tertiary Bronchi slides 5-7</vt:lpstr>
      <vt:lpstr>Slide 12</vt:lpstr>
      <vt:lpstr>Slide 13</vt:lpstr>
      <vt:lpstr>Slide 14</vt:lpstr>
      <vt:lpstr>Tissue from Lung slides 11-13</vt:lpstr>
      <vt:lpstr>Tissue from Lung slides 11-13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15</cp:revision>
  <dcterms:created xsi:type="dcterms:W3CDTF">2003-02-04T01:01:03Z</dcterms:created>
  <dcterms:modified xsi:type="dcterms:W3CDTF">2009-01-29T19:44:38Z</dcterms:modified>
</cp:coreProperties>
</file>